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5D6BA-D2A7-5520-3C42-F7718B3A04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DF7DE5-3623-10F4-AB43-DD566CE1B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5823C-BCC1-D2C7-9385-4CFAC4D0C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78924-7C51-853B-6066-5DE6FC13F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C9B53-6BF2-0FCB-B21E-0424F16D1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8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FF84E-9FC3-75EA-E8BA-CE6820BF2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0D2552-0214-C273-4593-3B2E0FF2C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C318C-A309-973B-C94B-24728773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59789-768D-9311-E7A0-BC8AF2B7D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6806E-D216-FB4F-5F47-D8B723232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63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6CE434-C0E5-B534-005C-B0026AD7E3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9F543-2D54-F173-1A1F-0934E4CC1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53632-565A-6F7F-15E9-63D591F54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ACA31-7DDA-AEC5-00F4-CB1CAC1AF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70037-5E0D-3087-A344-9BB25F256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2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1445-F4E9-7054-6B2A-62ECD44B7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B6315-FB01-06E6-B0D3-1D07FCDEC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EFB5E-EF12-B0FA-9EC4-516A312C8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63D4B-96EA-60B9-40F2-8AB211FE7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3BBE4-DEA6-CD7E-4748-5BDF4667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4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D3691-0C13-235D-4C76-5990DF73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6B933-8920-F3C6-8992-67EAE112D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7F826-24C4-4CB2-6C2A-451A882A1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CA22F-0B2E-F530-16D5-8C5625BB0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83E64-73A2-04AE-98F4-A5A708BF9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5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77CD5-083B-AAD0-20A8-18E3C07A8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6DCB2-1FAC-15D2-B68F-91BC2BAF8A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39AA9-030A-10BD-2A0B-AF76C0D2E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313DE7-7A89-4FFE-67D2-391CA6A05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A2A0A-42CF-7361-1AB2-92E93CFE3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9A244-9D60-3A65-9092-5859B576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8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048B3-8B5A-A4E3-FEEC-AF78679B6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AFAF8-D030-5CA7-BAB2-2D90E2259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276F39-0468-6965-5045-ADFD6FD44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7EC0B6-D595-DBE5-56C8-60E4A18F9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22E6D4-FC9F-5B08-A6B9-03AB2957F4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B6EFB7-E724-49CB-8514-8BAAEA3E5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F95F6-9A46-D5A8-0567-5DBA467B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321755-0185-9E82-6A83-5EA6EFE97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8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4BC97-1DE9-AF6A-BD20-13F2EFFAA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5AC2CC-9772-F634-B72D-7A6F4D05E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7B17C9-CEEA-2EBC-AB6B-A57A4C65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F810E0-55FD-0562-AC34-83862539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7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05642D-12B9-B871-7AF5-F9D7BFB4D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64DBB4-A98D-C353-D9FF-E9D7356B0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17352-CD92-D2A0-E0E0-0F6E8B525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0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440A8-57EF-AFD9-7DBC-56F043006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8918D-AE8D-FBC7-1057-33FAC2A0D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A843DD-6C8F-53B4-108B-130E0EB89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E6C072-BE66-7BD3-049C-38E406463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8E9B4-3FBF-D01A-E8A6-B40226A6B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2C84A5-188D-7F0E-F8C4-F1AC40F45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29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1E85E-49EF-79A0-62F0-C99F00F8C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B63311-6057-D74A-5351-DE676BA04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85C08-1C64-271C-7D7A-3274B0C85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88A51-B1F3-323A-E741-B2054E47E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45247-CA89-7ABC-3C79-81319F005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3F955-EA30-3EE9-DDF5-6EA06A375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8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F84F47-7902-8E69-9A73-369694B1F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72A2FB-0552-79F6-9A1D-CFA9EFD24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2C2CD-1D0D-6E78-A158-B34674BB3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FA89C-8E06-4926-AC97-F13B0412B1E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4B04D-FDAB-51D5-BF6C-B6B51C5D20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3F764-2390-67E4-662D-5AB1CA4332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D06AC-F62E-4ECC-810E-D1944AF00B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40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Picture 6" descr="A crosswalk with cars and buildings&#10;&#10;Description automatically generated">
            <a:extLst>
              <a:ext uri="{FF2B5EF4-FFF2-40B4-BE49-F238E27FC236}">
                <a16:creationId xmlns:a16="http://schemas.microsoft.com/office/drawing/2014/main" id="{0408C385-08BC-868E-704E-04BDAFD8BF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80" b="7166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071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May, Kelly J.</dc:creator>
  <cp:lastModifiedBy>May, Kelly J.</cp:lastModifiedBy>
  <cp:revision>1</cp:revision>
  <dcterms:created xsi:type="dcterms:W3CDTF">2024-06-25T16:29:43Z</dcterms:created>
  <dcterms:modified xsi:type="dcterms:W3CDTF">2024-06-25T16:31:30Z</dcterms:modified>
</cp:coreProperties>
</file>